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58" r:id="rId4"/>
    <p:sldId id="267" r:id="rId5"/>
    <p:sldId id="259" r:id="rId6"/>
    <p:sldId id="260" r:id="rId7"/>
    <p:sldId id="262" r:id="rId8"/>
    <p:sldId id="263" r:id="rId9"/>
    <p:sldId id="264" r:id="rId10"/>
    <p:sldId id="265" r:id="rId11"/>
    <p:sldId id="266" r:id="rId1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7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455286A1-595B-4141-B510-654DE2B0167E}" type="datetimeFigureOut">
              <a:rPr lang="zh-CN" altLang="en-US"/>
              <a:pPr>
                <a:defRPr/>
              </a:pPr>
              <a:t>2015/4/1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19D5355-8222-49CC-A3F3-8FC5D25BB6FF}"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3EEC4DFD-6097-4D2A-A437-E4166130EC6F}" type="datetimeFigureOut">
              <a:rPr lang="zh-CN" altLang="en-US"/>
              <a:pPr>
                <a:defRPr/>
              </a:pPr>
              <a:t>2015/4/1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444CD6A-633F-4654-AAC4-B853F89255A8}"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144F743-E637-407A-B94B-18C4C1E2C5BD}" type="datetimeFigureOut">
              <a:rPr lang="zh-CN" altLang="en-US"/>
              <a:pPr>
                <a:defRPr/>
              </a:pPr>
              <a:t>2015/4/1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4E23091-1AE8-496D-A3E1-1874F6C23936}"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23D3638-709F-45E7-92F1-2DBB7F04E271}" type="datetimeFigureOut">
              <a:rPr lang="zh-CN" altLang="en-US"/>
              <a:pPr>
                <a:defRPr/>
              </a:pPr>
              <a:t>2015/4/1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87EDB92-38C7-4B97-BAB6-DEE6532350D6}"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90796D87-D4A2-4329-B581-E1FA5DDF68A6}" type="datetimeFigureOut">
              <a:rPr lang="zh-CN" altLang="en-US"/>
              <a:pPr>
                <a:defRPr/>
              </a:pPr>
              <a:t>2015/4/1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F2DC6ED-7060-4945-BD10-F5E59E5C8A98}"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F755F0DC-45AC-4192-8DDB-E1183954F624}" type="datetimeFigureOut">
              <a:rPr lang="zh-CN" altLang="en-US"/>
              <a:pPr>
                <a:defRPr/>
              </a:pPr>
              <a:t>2015/4/1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9C4EA7A-69DE-4A95-ADA6-CE36CE09B87E}"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5E9AF1F4-1E1C-4B44-A269-CE21FD7B5920}" type="datetimeFigureOut">
              <a:rPr lang="zh-CN" altLang="en-US"/>
              <a:pPr>
                <a:defRPr/>
              </a:pPr>
              <a:t>2015/4/1</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6AB31B2B-0E66-4B66-A1FD-18CCCCB11C10}"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8C34372C-FE31-4395-B008-535CCED5D4FD}" type="datetimeFigureOut">
              <a:rPr lang="zh-CN" altLang="en-US"/>
              <a:pPr>
                <a:defRPr/>
              </a:pPr>
              <a:t>2015/4/1</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B8CE0FF-5F34-4671-9B3C-D697A9B5748A}"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0EA5AC0-2893-4325-AC9D-140FC1DF3B9C}" type="datetimeFigureOut">
              <a:rPr lang="zh-CN" altLang="en-US"/>
              <a:pPr>
                <a:defRPr/>
              </a:pPr>
              <a:t>2015/4/1</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18730D43-F8EC-4F82-A65F-EC432206FAF7}"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00EC78B-D0CB-4FBE-8A1B-1695FBB7CAEF}" type="datetimeFigureOut">
              <a:rPr lang="zh-CN" altLang="en-US"/>
              <a:pPr>
                <a:defRPr/>
              </a:pPr>
              <a:t>2015/4/1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BEC0AF6-86C9-44F4-917E-F277D732CE4C}"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D87D9BE-1EA5-4F26-8168-862C9742E667}" type="datetimeFigureOut">
              <a:rPr lang="zh-CN" altLang="en-US"/>
              <a:pPr>
                <a:defRPr/>
              </a:pPr>
              <a:t>2015/4/1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FBECF9A-B642-4DE5-842F-648721946915}"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43D2C1BF-E706-44F2-B6C0-AF2C3FA652DD}" type="datetimeFigureOut">
              <a:rPr lang="zh-CN" altLang="en-US"/>
              <a:pPr>
                <a:defRPr/>
              </a:pPr>
              <a:t>2015/4/1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5841F894-06F6-42C7-87F8-58828494405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50" name="TextBox 3"/>
          <p:cNvSpPr txBox="1">
            <a:spLocks noChangeArrowheads="1"/>
          </p:cNvSpPr>
          <p:nvPr/>
        </p:nvSpPr>
        <p:spPr bwMode="auto">
          <a:xfrm>
            <a:off x="3203848" y="2492896"/>
            <a:ext cx="6363643" cy="830997"/>
          </a:xfrm>
          <a:prstGeom prst="rect">
            <a:avLst/>
          </a:prstGeom>
          <a:noFill/>
          <a:ln w="9525">
            <a:noFill/>
            <a:miter lim="800000"/>
            <a:headEnd/>
            <a:tailEnd/>
          </a:ln>
        </p:spPr>
        <p:txBody>
          <a:bodyPr wrap="square">
            <a:spAutoFit/>
          </a:bodyPr>
          <a:lstStyle/>
          <a:p>
            <a:r>
              <a:rPr lang="en-US" altLang="zh-CN" sz="4800" dirty="0" smtClean="0">
                <a:latin typeface="Calibri" pitchFamily="34" charset="0"/>
              </a:rPr>
              <a:t>Team 8   Travel alone</a:t>
            </a:r>
            <a:endParaRPr lang="zh-CN" altLang="en-US" sz="4800" dirty="0">
              <a:latin typeface="Calibri" pitchFamily="34" charset="0"/>
            </a:endParaRPr>
          </a:p>
        </p:txBody>
      </p:sp>
      <p:sp>
        <p:nvSpPr>
          <p:cNvPr id="2051" name="TextBox 4"/>
          <p:cNvSpPr txBox="1">
            <a:spLocks noChangeArrowheads="1"/>
          </p:cNvSpPr>
          <p:nvPr/>
        </p:nvSpPr>
        <p:spPr bwMode="auto">
          <a:xfrm>
            <a:off x="4932040" y="4077072"/>
            <a:ext cx="3855343" cy="1015663"/>
          </a:xfrm>
          <a:prstGeom prst="rect">
            <a:avLst/>
          </a:prstGeom>
          <a:noFill/>
          <a:ln w="9525">
            <a:noFill/>
            <a:miter lim="800000"/>
            <a:headEnd/>
            <a:tailEnd/>
          </a:ln>
        </p:spPr>
        <p:txBody>
          <a:bodyPr wrap="square">
            <a:spAutoFit/>
          </a:bodyPr>
          <a:lstStyle/>
          <a:p>
            <a:r>
              <a:rPr lang="zh-CN" altLang="en-US" sz="2000" dirty="0">
                <a:latin typeface="微软雅黑" pitchFamily="34" charset="-122"/>
                <a:ea typeface="微软雅黑" pitchFamily="34" charset="-122"/>
              </a:rPr>
              <a:t>               </a:t>
            </a:r>
            <a:r>
              <a:rPr lang="en-US" altLang="zh-CN" sz="2000" dirty="0" smtClean="0">
                <a:latin typeface="微软雅黑" pitchFamily="34" charset="-122"/>
                <a:ea typeface="微软雅黑" pitchFamily="34" charset="-122"/>
              </a:rPr>
              <a:t>12301107     </a:t>
            </a:r>
            <a:r>
              <a:rPr lang="zh-CN" altLang="en-US" sz="2000" dirty="0" smtClean="0">
                <a:latin typeface="微软雅黑" pitchFamily="34" charset="-122"/>
                <a:ea typeface="微软雅黑" pitchFamily="34" charset="-122"/>
              </a:rPr>
              <a:t>王</a:t>
            </a:r>
            <a:r>
              <a:rPr lang="zh-CN" altLang="en-US" sz="2000" dirty="0">
                <a:latin typeface="微软雅黑" pitchFamily="34" charset="-122"/>
                <a:ea typeface="微软雅黑" pitchFamily="34" charset="-122"/>
              </a:rPr>
              <a:t>俊</a:t>
            </a:r>
            <a:r>
              <a:rPr lang="zh-CN" altLang="en-US" sz="2000" dirty="0" smtClean="0">
                <a:latin typeface="微软雅黑" pitchFamily="34" charset="-122"/>
                <a:ea typeface="微软雅黑" pitchFamily="34" charset="-122"/>
              </a:rPr>
              <a:t>猛</a:t>
            </a:r>
            <a:endParaRPr lang="en-US" altLang="zh-CN" sz="2000" dirty="0" smtClean="0">
              <a:latin typeface="微软雅黑" pitchFamily="34" charset="-122"/>
              <a:ea typeface="微软雅黑" pitchFamily="34" charset="-122"/>
            </a:endParaRPr>
          </a:p>
          <a:p>
            <a:r>
              <a:rPr lang="en-US" altLang="zh-CN" sz="2000" dirty="0">
                <a:latin typeface="微软雅黑" pitchFamily="34" charset="-122"/>
                <a:ea typeface="微软雅黑" pitchFamily="34" charset="-122"/>
              </a:rPr>
              <a:t> </a:t>
            </a:r>
            <a:r>
              <a:rPr lang="en-US" altLang="zh-CN" sz="2000" dirty="0" smtClean="0">
                <a:latin typeface="微软雅黑" pitchFamily="34" charset="-122"/>
                <a:ea typeface="微软雅黑" pitchFamily="34" charset="-122"/>
              </a:rPr>
              <a:t>              12301103      </a:t>
            </a:r>
            <a:r>
              <a:rPr lang="zh-CN" altLang="en-US" sz="2000" dirty="0" smtClean="0">
                <a:latin typeface="微软雅黑" pitchFamily="34" charset="-122"/>
                <a:ea typeface="微软雅黑" pitchFamily="34" charset="-122"/>
              </a:rPr>
              <a:t>刘   嵩</a:t>
            </a:r>
            <a:endParaRPr lang="en-US" altLang="zh-CN" sz="2000" dirty="0" smtClean="0">
              <a:latin typeface="微软雅黑" pitchFamily="34" charset="-122"/>
              <a:ea typeface="微软雅黑" pitchFamily="34" charset="-122"/>
            </a:endParaRPr>
          </a:p>
          <a:p>
            <a:r>
              <a:rPr lang="en-US" altLang="zh-CN" sz="2000" dirty="0">
                <a:latin typeface="微软雅黑" pitchFamily="34" charset="-122"/>
                <a:ea typeface="微软雅黑" pitchFamily="34" charset="-122"/>
              </a:rPr>
              <a:t> </a:t>
            </a:r>
            <a:r>
              <a:rPr lang="en-US" altLang="zh-CN" sz="2000" dirty="0" smtClean="0">
                <a:latin typeface="微软雅黑" pitchFamily="34" charset="-122"/>
                <a:ea typeface="微软雅黑" pitchFamily="34" charset="-122"/>
              </a:rPr>
              <a:t>              12301097      </a:t>
            </a:r>
            <a:r>
              <a:rPr lang="zh-CN" altLang="en-US" sz="2000" dirty="0" smtClean="0">
                <a:latin typeface="微软雅黑" pitchFamily="34" charset="-122"/>
                <a:ea typeface="微软雅黑" pitchFamily="34" charset="-122"/>
              </a:rPr>
              <a:t>郭斯滕</a:t>
            </a:r>
            <a:endParaRPr lang="zh-CN" altLang="en-US" sz="2000" dirty="0">
              <a:latin typeface="微软雅黑" pitchFamily="34" charset="-122"/>
              <a:ea typeface="微软雅黑"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0" y="548680"/>
            <a:ext cx="5508104" cy="1754326"/>
          </a:xfrm>
          <a:prstGeom prst="rect">
            <a:avLst/>
          </a:prstGeom>
          <a:noFill/>
        </p:spPr>
        <p:txBody>
          <a:bodyPr wrap="square" rtlCol="0">
            <a:spAutoFit/>
          </a:bodyPr>
          <a:lstStyle/>
          <a:p>
            <a:pPr algn="ctr"/>
            <a:r>
              <a:rPr lang="en-US" altLang="zh-CN" sz="3600" dirty="0" smtClean="0"/>
              <a:t>We also prepare a  video </a:t>
            </a:r>
          </a:p>
          <a:p>
            <a:pPr algn="ctr"/>
            <a:r>
              <a:rPr lang="en-US" altLang="zh-CN" sz="3600" dirty="0" smtClean="0"/>
              <a:t>And </a:t>
            </a:r>
          </a:p>
          <a:p>
            <a:pPr algn="ctr"/>
            <a:r>
              <a:rPr lang="en-US" altLang="zh-CN" sz="3600" dirty="0" smtClean="0"/>
              <a:t>here it is </a:t>
            </a:r>
            <a:endParaRPr lang="zh-CN" altLang="en-US" sz="3600" dirty="0"/>
          </a:p>
        </p:txBody>
      </p:sp>
      <p:pic>
        <p:nvPicPr>
          <p:cNvPr id="2" name="SCR_20150401_19011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5400000">
            <a:off x="4394082" y="2559747"/>
            <a:ext cx="5183558" cy="2915751"/>
          </a:xfrm>
          <a:prstGeom prst="rect">
            <a:avLst/>
          </a:prstGeom>
        </p:spPr>
      </p:pic>
    </p:spTree>
    <p:extLst>
      <p:ext uri="{BB962C8B-B14F-4D97-AF65-F5344CB8AC3E}">
        <p14:creationId xmlns:p14="http://schemas.microsoft.com/office/powerpoint/2010/main" val="15562393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444308" y="2204864"/>
            <a:ext cx="5240987" cy="2123658"/>
          </a:xfrm>
          <a:prstGeom prst="rect">
            <a:avLst/>
          </a:prstGeom>
          <a:noFill/>
        </p:spPr>
        <p:txBody>
          <a:bodyPr wrap="none" lIns="91440" tIns="45720" rIns="91440" bIns="45720">
            <a:spAutoFit/>
          </a:bodyPr>
          <a:lstStyle/>
          <a:p>
            <a:pPr algn="ctr"/>
            <a:r>
              <a:rPr lang="en-US" altLang="zh-CN" sz="6600" b="1" cap="none" spc="0" dirty="0" smtClean="0">
                <a:ln w="12700">
                  <a:solidFill>
                    <a:schemeClr val="tx2">
                      <a:lumMod val="75000"/>
                    </a:schemeClr>
                  </a:solidFill>
                  <a:prstDash val="solid"/>
                </a:ln>
                <a:solidFill>
                  <a:sysClr val="windowText" lastClr="000000"/>
                </a:solidFill>
                <a:effectLst>
                  <a:outerShdw dist="38100" dir="2640000" algn="bl" rotWithShape="0">
                    <a:schemeClr val="tx2">
                      <a:lumMod val="75000"/>
                    </a:schemeClr>
                  </a:outerShdw>
                </a:effectLst>
              </a:rPr>
              <a:t>Thank </a:t>
            </a:r>
          </a:p>
          <a:p>
            <a:pPr algn="ctr"/>
            <a:r>
              <a:rPr lang="en-US" altLang="zh-CN" sz="6600" b="1" dirty="0" smtClean="0">
                <a:ln w="12700">
                  <a:solidFill>
                    <a:schemeClr val="tx2">
                      <a:lumMod val="75000"/>
                    </a:schemeClr>
                  </a:solidFill>
                  <a:prstDash val="solid"/>
                </a:ln>
                <a:solidFill>
                  <a:sysClr val="windowText" lastClr="000000"/>
                </a:solidFill>
                <a:effectLst>
                  <a:outerShdw dist="38100" dir="2640000" algn="bl" rotWithShape="0">
                    <a:schemeClr val="tx2">
                      <a:lumMod val="75000"/>
                    </a:schemeClr>
                  </a:outerShdw>
                </a:effectLst>
              </a:rPr>
              <a:t>              You </a:t>
            </a:r>
            <a:endParaRPr lang="zh-CN" altLang="en-US" sz="6600" b="1" cap="none" spc="0" dirty="0">
              <a:ln w="12700">
                <a:solidFill>
                  <a:schemeClr val="tx2">
                    <a:lumMod val="75000"/>
                  </a:schemeClr>
                </a:solidFill>
                <a:prstDash val="solid"/>
              </a:ln>
              <a:solidFill>
                <a:sysClr val="windowText" lastClr="000000"/>
              </a:solid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460231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539552" y="620688"/>
            <a:ext cx="3816424" cy="1015663"/>
          </a:xfrm>
          <a:prstGeom prst="rect">
            <a:avLst/>
          </a:prstGeom>
          <a:noFill/>
        </p:spPr>
        <p:txBody>
          <a:bodyPr wrap="square" rtlCol="0">
            <a:spAutoFit/>
          </a:bodyPr>
          <a:lstStyle/>
          <a:p>
            <a:r>
              <a:rPr lang="en-US" altLang="zh-CN" sz="6000" dirty="0" smtClean="0"/>
              <a:t>Content:</a:t>
            </a:r>
            <a:endParaRPr lang="zh-CN" altLang="en-US" sz="6000" dirty="0"/>
          </a:p>
        </p:txBody>
      </p:sp>
      <p:sp>
        <p:nvSpPr>
          <p:cNvPr id="4" name="文本框 3"/>
          <p:cNvSpPr txBox="1"/>
          <p:nvPr/>
        </p:nvSpPr>
        <p:spPr>
          <a:xfrm>
            <a:off x="683568" y="2420888"/>
            <a:ext cx="6120680" cy="2554545"/>
          </a:xfrm>
          <a:prstGeom prst="rect">
            <a:avLst/>
          </a:prstGeom>
          <a:noFill/>
        </p:spPr>
        <p:txBody>
          <a:bodyPr wrap="square" rtlCol="0">
            <a:spAutoFit/>
          </a:bodyPr>
          <a:lstStyle/>
          <a:p>
            <a:r>
              <a:rPr lang="en-US" altLang="zh-CN" sz="3200" dirty="0" smtClean="0"/>
              <a:t>1:Orientate of the APP</a:t>
            </a:r>
          </a:p>
          <a:p>
            <a:endParaRPr lang="en-US" altLang="zh-CN" sz="3200" dirty="0" smtClean="0"/>
          </a:p>
          <a:p>
            <a:r>
              <a:rPr lang="en-US" altLang="zh-CN" sz="3200" dirty="0" smtClean="0"/>
              <a:t>2:Use story</a:t>
            </a:r>
          </a:p>
          <a:p>
            <a:endParaRPr lang="en-US" altLang="zh-CN" sz="3200" dirty="0" smtClean="0"/>
          </a:p>
          <a:p>
            <a:r>
              <a:rPr lang="en-US" altLang="zh-CN" sz="3200" dirty="0" smtClean="0"/>
              <a:t>3:introduction of the app</a:t>
            </a:r>
            <a:endParaRPr lang="zh-CN" altLang="en-US" sz="3200" dirty="0"/>
          </a:p>
        </p:txBody>
      </p:sp>
    </p:spTree>
    <p:extLst>
      <p:ext uri="{BB962C8B-B14F-4D97-AF65-F5344CB8AC3E}">
        <p14:creationId xmlns:p14="http://schemas.microsoft.com/office/powerpoint/2010/main" val="1670529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67544" y="423825"/>
            <a:ext cx="4176464" cy="646331"/>
          </a:xfrm>
          <a:prstGeom prst="rect">
            <a:avLst/>
          </a:prstGeom>
          <a:noFill/>
          <a:effectLst>
            <a:reflection blurRad="6350" stA="50000" endA="300" endPos="55500" dist="101600" dir="5400000" sy="-100000" algn="bl" rotWithShape="0"/>
          </a:effectLst>
        </p:spPr>
        <p:txBody>
          <a:bodyPr wrap="square" rtlCol="0">
            <a:spAutoFit/>
          </a:bodyPr>
          <a:lstStyle/>
          <a:p>
            <a:r>
              <a:rPr lang="en-US" altLang="zh-CN" sz="3600" dirty="0" smtClean="0"/>
              <a:t>For what </a:t>
            </a:r>
            <a:endParaRPr lang="zh-CN" altLang="en-US" sz="3600" dirty="0"/>
          </a:p>
        </p:txBody>
      </p:sp>
      <p:sp>
        <p:nvSpPr>
          <p:cNvPr id="3" name="文本框 2"/>
          <p:cNvSpPr txBox="1"/>
          <p:nvPr/>
        </p:nvSpPr>
        <p:spPr>
          <a:xfrm>
            <a:off x="467544" y="1666620"/>
            <a:ext cx="8136904" cy="1477328"/>
          </a:xfrm>
          <a:prstGeom prst="rect">
            <a:avLst/>
          </a:prstGeom>
          <a:noFill/>
        </p:spPr>
        <p:txBody>
          <a:bodyPr wrap="square" rtlCol="0">
            <a:spAutoFit/>
          </a:bodyPr>
          <a:lstStyle/>
          <a:p>
            <a:pPr algn="just"/>
            <a:r>
              <a:rPr lang="en-US" altLang="zh-CN" dirty="0" smtClean="0"/>
              <a:t>The App is mainly for the persons who like traveling around. It’s convenient for them to write the articles to share their emotions with others. Also, they can feel what others feel.</a:t>
            </a:r>
          </a:p>
          <a:p>
            <a:pPr algn="just"/>
            <a:r>
              <a:rPr lang="en-US" altLang="zh-CN" dirty="0" smtClean="0"/>
              <a:t>Besides, the App could locate where you are and report to the person whom you want to know.</a:t>
            </a:r>
            <a:endParaRPr lang="zh-CN" altLang="en-US" dirty="0"/>
          </a:p>
        </p:txBody>
      </p:sp>
      <p:sp>
        <p:nvSpPr>
          <p:cNvPr id="4" name="文本框 3"/>
          <p:cNvSpPr txBox="1"/>
          <p:nvPr/>
        </p:nvSpPr>
        <p:spPr>
          <a:xfrm>
            <a:off x="467544" y="3499261"/>
            <a:ext cx="2520280" cy="646331"/>
          </a:xfrm>
          <a:prstGeom prst="rect">
            <a:avLst/>
          </a:prstGeom>
          <a:noFill/>
          <a:effectLst>
            <a:reflection blurRad="6350" stA="52000" endA="300" endPos="35000" dir="5400000" sy="-100000" algn="bl" rotWithShape="0"/>
          </a:effectLst>
        </p:spPr>
        <p:txBody>
          <a:bodyPr wrap="square" rtlCol="0">
            <a:spAutoFit/>
          </a:bodyPr>
          <a:lstStyle/>
          <a:p>
            <a:r>
              <a:rPr lang="en-US" altLang="zh-CN" sz="3600" dirty="0" smtClean="0"/>
              <a:t>For whom</a:t>
            </a:r>
            <a:endParaRPr lang="zh-CN" altLang="en-US" sz="3600" dirty="0"/>
          </a:p>
        </p:txBody>
      </p:sp>
      <p:sp>
        <p:nvSpPr>
          <p:cNvPr id="5" name="文本框 4"/>
          <p:cNvSpPr txBox="1"/>
          <p:nvPr/>
        </p:nvSpPr>
        <p:spPr>
          <a:xfrm>
            <a:off x="471064" y="4511697"/>
            <a:ext cx="8136904" cy="369332"/>
          </a:xfrm>
          <a:prstGeom prst="rect">
            <a:avLst/>
          </a:prstGeom>
          <a:noFill/>
        </p:spPr>
        <p:txBody>
          <a:bodyPr wrap="square" rtlCol="0">
            <a:spAutoFit/>
          </a:bodyPr>
          <a:lstStyle/>
          <a:p>
            <a:r>
              <a:rPr lang="en-US" altLang="zh-CN" dirty="0" smtClean="0"/>
              <a:t>the app is for the people who like outdoors and usually travel alone.</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图片 4" descr="F:\课程学习\大三下\Mobile Application\final assignment\IMG_20150326_111526.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3728" y="980728"/>
            <a:ext cx="4752528" cy="3456384"/>
          </a:xfrm>
          <a:prstGeom prst="rect">
            <a:avLst/>
          </a:prstGeom>
          <a:noFill/>
          <a:ln>
            <a:noFill/>
          </a:ln>
        </p:spPr>
      </p:pic>
      <p:sp>
        <p:nvSpPr>
          <p:cNvPr id="6" name="文本框 5"/>
          <p:cNvSpPr txBox="1"/>
          <p:nvPr/>
        </p:nvSpPr>
        <p:spPr>
          <a:xfrm>
            <a:off x="323528" y="260648"/>
            <a:ext cx="2088232" cy="584775"/>
          </a:xfrm>
          <a:prstGeom prst="rect">
            <a:avLst/>
          </a:prstGeom>
          <a:noFill/>
        </p:spPr>
        <p:txBody>
          <a:bodyPr wrap="square" rtlCol="0">
            <a:spAutoFit/>
          </a:bodyPr>
          <a:lstStyle/>
          <a:p>
            <a:r>
              <a:rPr lang="en-US" altLang="zh-CN" sz="3200" dirty="0" smtClean="0"/>
              <a:t>Use story:</a:t>
            </a:r>
            <a:endParaRPr lang="zh-CN" altLang="en-US" sz="3200" dirty="0"/>
          </a:p>
        </p:txBody>
      </p:sp>
      <p:sp>
        <p:nvSpPr>
          <p:cNvPr id="7" name="文本框 6"/>
          <p:cNvSpPr txBox="1"/>
          <p:nvPr/>
        </p:nvSpPr>
        <p:spPr>
          <a:xfrm>
            <a:off x="1259632" y="4596622"/>
            <a:ext cx="6498722" cy="2031325"/>
          </a:xfrm>
          <a:prstGeom prst="rect">
            <a:avLst/>
          </a:prstGeom>
          <a:noFill/>
        </p:spPr>
        <p:txBody>
          <a:bodyPr wrap="square" rtlCol="0">
            <a:spAutoFit/>
          </a:bodyPr>
          <a:lstStyle/>
          <a:p>
            <a:pPr algn="just"/>
            <a:r>
              <a:rPr lang="en-US" altLang="zh-CN" dirty="0" smtClean="0"/>
              <a:t>  When we are traveling, the views always impress us. Touched, moved, we want to remember that. However, our memory could betray or lie to us.</a:t>
            </a:r>
          </a:p>
          <a:p>
            <a:pPr algn="just"/>
            <a:r>
              <a:rPr lang="en-US" altLang="zh-CN" dirty="0"/>
              <a:t> </a:t>
            </a:r>
            <a:r>
              <a:rPr lang="en-US" altLang="zh-CN" dirty="0" smtClean="0"/>
              <a:t>So the best way is to write it down. Then, Where?</a:t>
            </a:r>
          </a:p>
          <a:p>
            <a:pPr algn="just"/>
            <a:r>
              <a:rPr lang="en-US" altLang="zh-CN" dirty="0"/>
              <a:t>  </a:t>
            </a:r>
            <a:r>
              <a:rPr lang="en-US" altLang="zh-CN" dirty="0" smtClean="0"/>
              <a:t>Here we are. We have everything you need. Even, we have more. We can not only let you write these things down, but also read others’ articles to have some emotions in common.</a:t>
            </a:r>
          </a:p>
        </p:txBody>
      </p:sp>
    </p:spTree>
    <p:extLst>
      <p:ext uri="{BB962C8B-B14F-4D97-AF65-F5344CB8AC3E}">
        <p14:creationId xmlns:p14="http://schemas.microsoft.com/office/powerpoint/2010/main" val="658023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187624" y="404664"/>
            <a:ext cx="6768752" cy="64633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altLang="zh-CN" sz="3600" dirty="0" smtClean="0"/>
              <a:t>The brief introduction of the app</a:t>
            </a:r>
            <a:endParaRPr lang="zh-CN" altLang="en-US" sz="3600"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096" y="1407455"/>
            <a:ext cx="2808312" cy="4992554"/>
          </a:xfrm>
          <a:prstGeom prst="rect">
            <a:avLst/>
          </a:prstGeom>
        </p:spPr>
      </p:pic>
      <p:sp>
        <p:nvSpPr>
          <p:cNvPr id="4" name="文本框 3"/>
          <p:cNvSpPr txBox="1"/>
          <p:nvPr/>
        </p:nvSpPr>
        <p:spPr>
          <a:xfrm>
            <a:off x="395536" y="2564904"/>
            <a:ext cx="4392488" cy="2677656"/>
          </a:xfrm>
          <a:prstGeom prst="rect">
            <a:avLst/>
          </a:prstGeom>
          <a:noFill/>
        </p:spPr>
        <p:txBody>
          <a:bodyPr wrap="square" rtlCol="0">
            <a:spAutoFit/>
          </a:bodyPr>
          <a:lstStyle/>
          <a:p>
            <a:pPr algn="just"/>
            <a:r>
              <a:rPr lang="en-US" altLang="zh-CN" sz="2400" dirty="0" smtClean="0"/>
              <a:t>This is the main page. In this page, we could read the title and the picture. Besides, we also could see a part of the article. Including some other information like the number of the praise. </a:t>
            </a:r>
            <a:endParaRPr lang="zh-CN" alt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0072" y="620688"/>
            <a:ext cx="3168352" cy="56326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本框 2"/>
          <p:cNvSpPr txBox="1"/>
          <p:nvPr/>
        </p:nvSpPr>
        <p:spPr>
          <a:xfrm>
            <a:off x="745376" y="1484784"/>
            <a:ext cx="4176464" cy="1200329"/>
          </a:xfrm>
          <a:prstGeom prst="rect">
            <a:avLst/>
          </a:prstGeom>
          <a:noFill/>
        </p:spPr>
        <p:txBody>
          <a:bodyPr wrap="square" rtlCol="0">
            <a:spAutoFit/>
          </a:bodyPr>
          <a:lstStyle/>
          <a:p>
            <a:pPr algn="just"/>
            <a:r>
              <a:rPr lang="en-US" altLang="zh-CN" sz="2400" dirty="0" smtClean="0"/>
              <a:t>This is the specific article. You could read it and feel the emotions in it . </a:t>
            </a:r>
            <a:endParaRPr lang="zh-CN" altLang="en-US" sz="2400" dirty="0"/>
          </a:p>
        </p:txBody>
      </p:sp>
      <p:sp>
        <p:nvSpPr>
          <p:cNvPr id="4" name="文本框 3"/>
          <p:cNvSpPr txBox="1"/>
          <p:nvPr/>
        </p:nvSpPr>
        <p:spPr>
          <a:xfrm>
            <a:off x="745376" y="4509120"/>
            <a:ext cx="4176464" cy="1200329"/>
          </a:xfrm>
          <a:prstGeom prst="rect">
            <a:avLst/>
          </a:prstGeom>
          <a:noFill/>
        </p:spPr>
        <p:txBody>
          <a:bodyPr wrap="square" rtlCol="0">
            <a:spAutoFit/>
          </a:bodyPr>
          <a:lstStyle/>
          <a:p>
            <a:r>
              <a:rPr lang="en-US" altLang="zh-CN" sz="2400" dirty="0"/>
              <a:t>Also, there are some buttons in the bottle ,which you could operate.</a:t>
            </a:r>
            <a:endParaRPr lang="zh-CN" alt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0192" y="1988840"/>
            <a:ext cx="2576885" cy="4581128"/>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04" y="332656"/>
            <a:ext cx="2692728" cy="4787072"/>
          </a:xfrm>
          <a:prstGeom prst="rect">
            <a:avLst/>
          </a:prstGeom>
        </p:spPr>
      </p:pic>
      <p:sp>
        <p:nvSpPr>
          <p:cNvPr id="4" name="文本框 3"/>
          <p:cNvSpPr txBox="1"/>
          <p:nvPr/>
        </p:nvSpPr>
        <p:spPr>
          <a:xfrm>
            <a:off x="3415242" y="2010973"/>
            <a:ext cx="2232248" cy="1938992"/>
          </a:xfrm>
          <a:prstGeom prst="rect">
            <a:avLst/>
          </a:prstGeom>
          <a:noFill/>
        </p:spPr>
        <p:txBody>
          <a:bodyPr wrap="square" rtlCol="0">
            <a:spAutoFit/>
          </a:bodyPr>
          <a:lstStyle/>
          <a:p>
            <a:pPr algn="ctr"/>
            <a:r>
              <a:rPr lang="en-US" altLang="zh-CN" sz="2400" dirty="0" smtClean="0"/>
              <a:t>These are writing the articles and upload the pictures</a:t>
            </a:r>
            <a:endParaRPr lang="zh-CN" altLang="en-US" sz="2400" dirty="0"/>
          </a:p>
        </p:txBody>
      </p:sp>
    </p:spTree>
    <p:extLst>
      <p:ext uri="{BB962C8B-B14F-4D97-AF65-F5344CB8AC3E}">
        <p14:creationId xmlns:p14="http://schemas.microsoft.com/office/powerpoint/2010/main" val="3187144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1268760"/>
            <a:ext cx="2738903" cy="4869160"/>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1268760"/>
            <a:ext cx="2711900" cy="4821155"/>
          </a:xfrm>
          <a:prstGeom prst="rect">
            <a:avLst/>
          </a:prstGeom>
        </p:spPr>
      </p:pic>
      <p:sp>
        <p:nvSpPr>
          <p:cNvPr id="10" name="矩形 9"/>
          <p:cNvSpPr/>
          <p:nvPr/>
        </p:nvSpPr>
        <p:spPr>
          <a:xfrm>
            <a:off x="1383605" y="404664"/>
            <a:ext cx="1338828" cy="6463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pPr algn="ctr"/>
            <a:r>
              <a:rPr lang="en-US" altLang="zh-CN" sz="3600" dirty="0" smtClean="0">
                <a:ln w="0"/>
                <a:effectLst>
                  <a:outerShdw blurRad="38100" dist="19050" dir="2700000" algn="tl" rotWithShape="0">
                    <a:schemeClr val="dk1">
                      <a:alpha val="40000"/>
                    </a:schemeClr>
                  </a:outerShdw>
                </a:effectLst>
              </a:rPr>
              <a:t>menu</a:t>
            </a:r>
            <a:endParaRPr lang="zh-CN" altLang="en-US" sz="3600" dirty="0">
              <a:ln w="0"/>
              <a:effectLst>
                <a:outerShdw blurRad="38100" dist="19050" dir="2700000" algn="tl" rotWithShape="0">
                  <a:schemeClr val="dk1">
                    <a:alpha val="40000"/>
                  </a:schemeClr>
                </a:outerShdw>
              </a:effectLst>
            </a:endParaRPr>
          </a:p>
        </p:txBody>
      </p:sp>
      <p:sp>
        <p:nvSpPr>
          <p:cNvPr id="11" name="文本框 10"/>
          <p:cNvSpPr txBox="1"/>
          <p:nvPr/>
        </p:nvSpPr>
        <p:spPr>
          <a:xfrm>
            <a:off x="6156176" y="466220"/>
            <a:ext cx="981359" cy="58477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spAutoFit/>
          </a:bodyPr>
          <a:lstStyle/>
          <a:p>
            <a:r>
              <a:rPr lang="en-US" altLang="zh-CN" sz="3200" dirty="0" smtClean="0"/>
              <a:t>Map</a:t>
            </a:r>
            <a:endParaRPr lang="zh-CN" altLang="en-US" sz="3200" dirty="0"/>
          </a:p>
        </p:txBody>
      </p:sp>
    </p:spTree>
    <p:extLst>
      <p:ext uri="{BB962C8B-B14F-4D97-AF65-F5344CB8AC3E}">
        <p14:creationId xmlns:p14="http://schemas.microsoft.com/office/powerpoint/2010/main" val="563656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5856" y="1124744"/>
            <a:ext cx="2579601" cy="4392488"/>
          </a:xfrm>
          <a:prstGeom prst="rect">
            <a:avLst/>
          </a:prstGeom>
        </p:spPr>
      </p:pic>
      <p:sp>
        <p:nvSpPr>
          <p:cNvPr id="6" name="文本框 5"/>
          <p:cNvSpPr txBox="1"/>
          <p:nvPr/>
        </p:nvSpPr>
        <p:spPr>
          <a:xfrm>
            <a:off x="37478" y="2489990"/>
            <a:ext cx="3960440" cy="1200329"/>
          </a:xfrm>
          <a:prstGeom prst="rect">
            <a:avLst/>
          </a:prstGeom>
          <a:noFill/>
          <a:effectLst>
            <a:glow rad="63500">
              <a:schemeClr val="accent1">
                <a:satMod val="175000"/>
                <a:alpha val="40000"/>
              </a:schemeClr>
            </a:glow>
          </a:effectLst>
        </p:spPr>
        <p:txBody>
          <a:bodyPr wrap="square" rtlCol="0">
            <a:spAutoFit/>
          </a:bodyPr>
          <a:lstStyle/>
          <a:p>
            <a:pPr algn="ctr"/>
            <a:r>
              <a:rPr lang="en-US" altLang="zh-CN" sz="2400" dirty="0" smtClean="0"/>
              <a:t>Record </a:t>
            </a:r>
          </a:p>
          <a:p>
            <a:pPr algn="ctr"/>
            <a:r>
              <a:rPr lang="en-US" altLang="zh-CN" sz="2400" dirty="0" smtClean="0"/>
              <a:t>the </a:t>
            </a:r>
          </a:p>
          <a:p>
            <a:pPr algn="ctr"/>
            <a:r>
              <a:rPr lang="en-US" altLang="zh-CN" sz="2400" dirty="0" smtClean="0"/>
              <a:t>message</a:t>
            </a:r>
            <a:endParaRPr lang="zh-CN" altLang="en-US" sz="2400" dirty="0"/>
          </a:p>
        </p:txBody>
      </p:sp>
      <p:sp>
        <p:nvSpPr>
          <p:cNvPr id="8" name="文本框 7"/>
          <p:cNvSpPr txBox="1"/>
          <p:nvPr/>
        </p:nvSpPr>
        <p:spPr>
          <a:xfrm>
            <a:off x="5364088" y="2490544"/>
            <a:ext cx="4104456" cy="1200329"/>
          </a:xfrm>
          <a:prstGeom prst="rect">
            <a:avLst/>
          </a:prstGeom>
          <a:noFill/>
        </p:spPr>
        <p:txBody>
          <a:bodyPr wrap="square" rtlCol="0">
            <a:spAutoFit/>
          </a:bodyPr>
          <a:lstStyle/>
          <a:p>
            <a:pPr algn="ctr"/>
            <a:r>
              <a:rPr lang="en-US" altLang="zh-CN" sz="2400" dirty="0" smtClean="0"/>
              <a:t>Send to </a:t>
            </a:r>
          </a:p>
          <a:p>
            <a:pPr algn="ctr"/>
            <a:r>
              <a:rPr lang="en-US" altLang="zh-CN" sz="2400" dirty="0" smtClean="0"/>
              <a:t>the </a:t>
            </a:r>
          </a:p>
          <a:p>
            <a:pPr algn="ctr"/>
            <a:r>
              <a:rPr lang="en-US" altLang="zh-CN" sz="2400" dirty="0" smtClean="0"/>
              <a:t>special person</a:t>
            </a:r>
            <a:endParaRPr lang="zh-CN" altLang="en-US" sz="2400" dirty="0"/>
          </a:p>
        </p:txBody>
      </p:sp>
    </p:spTree>
    <p:extLst>
      <p:ext uri="{BB962C8B-B14F-4D97-AF65-F5344CB8AC3E}">
        <p14:creationId xmlns:p14="http://schemas.microsoft.com/office/powerpoint/2010/main" val="418829542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482</TotalTime>
  <Words>305</Words>
  <Application>Microsoft Office PowerPoint</Application>
  <PresentationFormat>全屏显示(4:3)</PresentationFormat>
  <Paragraphs>37</Paragraphs>
  <Slides>11</Slides>
  <Notes>0</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11</vt:i4>
      </vt:variant>
    </vt:vector>
  </HeadingPairs>
  <TitlesOfParts>
    <vt:vector size="16" baseType="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bj</dc:creator>
  <cp:lastModifiedBy>junmeng wang</cp:lastModifiedBy>
  <cp:revision>94</cp:revision>
  <dcterms:created xsi:type="dcterms:W3CDTF">2013-10-30T09:04:50Z</dcterms:created>
  <dcterms:modified xsi:type="dcterms:W3CDTF">2015-04-01T15:34:13Z</dcterms:modified>
</cp:coreProperties>
</file>